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3"/>
  </p:notesMasterIdLst>
  <p:handoutMasterIdLst>
    <p:handoutMasterId r:id="rId14"/>
  </p:handoutMasterIdLst>
  <p:sldIdLst>
    <p:sldId id="559" r:id="rId5"/>
    <p:sldId id="567" r:id="rId6"/>
    <p:sldId id="568" r:id="rId7"/>
    <p:sldId id="570" r:id="rId8"/>
    <p:sldId id="571" r:id="rId9"/>
    <p:sldId id="572" r:id="rId10"/>
    <p:sldId id="573" r:id="rId11"/>
    <p:sldId id="574" r:id="rId12"/>
  </p:sldIdLst>
  <p:sldSz cx="9144000" cy="6858000" type="screen4x3"/>
  <p:notesSz cx="6805613" cy="99441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ra Stauch" initials="P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9406"/>
    <a:srgbClr val="000000"/>
    <a:srgbClr val="FF9801"/>
    <a:srgbClr val="E2001A"/>
    <a:srgbClr val="FF3300"/>
    <a:srgbClr val="FF6400"/>
    <a:srgbClr val="F046DC"/>
    <a:srgbClr val="00B050"/>
    <a:srgbClr val="3206C0"/>
    <a:srgbClr val="004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54" autoAdjust="0"/>
  </p:normalViewPr>
  <p:slideViewPr>
    <p:cSldViewPr snapToGrid="0">
      <p:cViewPr varScale="1">
        <p:scale>
          <a:sx n="72" d="100"/>
          <a:sy n="72" d="100"/>
        </p:scale>
        <p:origin x="1762" y="67"/>
      </p:cViewPr>
      <p:guideLst>
        <p:guide orient="horz" pos="222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6" tIns="45749" rIns="91496" bIns="45749" numCol="1" anchor="t" anchorCtr="0" compatLnSpc="1">
            <a:prstTxWarp prst="textNoShape">
              <a:avLst/>
            </a:prstTxWarp>
          </a:bodyPr>
          <a:lstStyle>
            <a:lvl1pPr defTabSz="915699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15" y="0"/>
            <a:ext cx="2949099" cy="49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6" tIns="45749" rIns="91496" bIns="45749" numCol="1" anchor="t" anchorCtr="0" compatLnSpc="1">
            <a:prstTxWarp prst="textNoShape">
              <a:avLst/>
            </a:prstTxWarp>
          </a:bodyPr>
          <a:lstStyle>
            <a:lvl1pPr algn="r" defTabSz="915699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705"/>
            <a:ext cx="2949099" cy="49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6" tIns="45749" rIns="91496" bIns="45749" numCol="1" anchor="b" anchorCtr="0" compatLnSpc="1">
            <a:prstTxWarp prst="textNoShape">
              <a:avLst/>
            </a:prstTxWarp>
          </a:bodyPr>
          <a:lstStyle>
            <a:lvl1pPr defTabSz="915699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15" y="9445705"/>
            <a:ext cx="2949099" cy="49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6" tIns="45749" rIns="91496" bIns="45749" numCol="1" anchor="b" anchorCtr="0" compatLnSpc="1">
            <a:prstTxWarp prst="textNoShape">
              <a:avLst/>
            </a:prstTxWarp>
          </a:bodyPr>
          <a:lstStyle>
            <a:lvl1pPr algn="r" defTabSz="915699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2148C2C2-CE7E-477C-8DB7-F76E77A58F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6307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027" cy="4969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411" y="2"/>
            <a:ext cx="2950115" cy="4969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5B4F2BEC-2CA7-4FC4-9BFC-66AA73E5C3B8}" type="datetimeFigureOut">
              <a:rPr lang="de-DE" smtClean="0"/>
              <a:t>16.12.2020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127" y="4723564"/>
            <a:ext cx="5445361" cy="4475078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4808"/>
            <a:ext cx="2949027" cy="49697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411" y="9444808"/>
            <a:ext cx="2950115" cy="496972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9A920BBD-C2A8-48F5-BAE2-523DADAEB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886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Copyright beachten!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434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648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2265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865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7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813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0585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20BBD-C2A8-48F5-BAE2-523DADAEBC7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05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437922" y="2348880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pic>
        <p:nvPicPr>
          <p:cNvPr id="4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729" y="4221088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533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533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2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33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0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1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927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7DEA5B-5AE3-484A-B583-0935C683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7B3DB26-A057-3040-BA29-674331872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DA250-2031-A44D-9D53-B31A68211569}" type="datetimeFigureOut">
              <a:rPr lang="de-DE" smtClean="0"/>
              <a:t>16.12.2020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A687240-007D-3246-8CA6-6D55798D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B43247-3241-A049-9387-79DE0CDB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2BFD-253A-BB4D-BB06-0932FF8CF4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27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rial 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6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0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2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33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0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1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Arial 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8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0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1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2636912"/>
            <a:ext cx="8544665" cy="1143000"/>
          </a:xfrm>
        </p:spPr>
        <p:txBody>
          <a:bodyPr>
            <a:normAutofit/>
          </a:bodyPr>
          <a:lstStyle>
            <a:lvl1pPr>
              <a:defRPr sz="4000" b="1" i="0" baseline="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endParaRPr lang="de-DE"/>
          </a:p>
        </p:txBody>
      </p:sp>
      <p:sp>
        <p:nvSpPr>
          <p:cNvPr id="4" name="Line 29"/>
          <p:cNvSpPr>
            <a:spLocks noChangeShapeType="1"/>
          </p:cNvSpPr>
          <p:nvPr userDrawn="1"/>
        </p:nvSpPr>
        <p:spPr bwMode="auto">
          <a:xfrm flipV="1">
            <a:off x="457200" y="1151786"/>
            <a:ext cx="6851104" cy="29134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" name="Rechteck 4"/>
          <p:cNvSpPr/>
          <p:nvPr userDrawn="1"/>
        </p:nvSpPr>
        <p:spPr>
          <a:xfrm>
            <a:off x="251521" y="6014530"/>
            <a:ext cx="87503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800" b="1" i="0" spc="300">
                <a:latin typeface="Arial Black" charset="0"/>
                <a:ea typeface="Arial Black" charset="0"/>
                <a:cs typeface="Arial Black" charset="0"/>
              </a:rPr>
              <a:t>OFFENSIVE </a:t>
            </a:r>
            <a:r>
              <a:rPr lang="de-DE" sz="3800" b="1" i="0" spc="300">
                <a:solidFill>
                  <a:srgbClr val="E2001A"/>
                </a:solidFill>
                <a:latin typeface="Arial Black" charset="0"/>
                <a:ea typeface="Arial Black" charset="0"/>
                <a:cs typeface="Arial Black" charset="0"/>
              </a:rPr>
              <a:t>KINDER</a:t>
            </a:r>
            <a:r>
              <a:rPr lang="de-DE" sz="3800" b="1" i="0" spc="300">
                <a:latin typeface="Arial Black" charset="0"/>
                <a:ea typeface="Arial Black" charset="0"/>
                <a:cs typeface="Arial Black" charset="0"/>
              </a:rPr>
              <a:t>TURNEN</a:t>
            </a:r>
          </a:p>
        </p:txBody>
      </p:sp>
      <p:pic>
        <p:nvPicPr>
          <p:cNvPr id="6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51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5334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5334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2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Black" panose="020B0A04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Black" panose="020B0A04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1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12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3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4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908720"/>
            <a:ext cx="5111750" cy="521744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3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194321"/>
            <a:ext cx="5486400" cy="3746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14441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Line 29"/>
          <p:cNvSpPr>
            <a:spLocks noChangeShapeType="1"/>
          </p:cNvSpPr>
          <p:nvPr userDrawn="1"/>
        </p:nvSpPr>
        <p:spPr bwMode="auto">
          <a:xfrm>
            <a:off x="457200" y="838200"/>
            <a:ext cx="6629400" cy="0"/>
          </a:xfrm>
          <a:prstGeom prst="line">
            <a:avLst/>
          </a:prstGeom>
          <a:noFill/>
          <a:ln w="38100">
            <a:solidFill>
              <a:srgbClr val="E3001B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4F3FE6-F7DD-4BCC-B6FF-B1591B3DAAB7}" type="datetimeFigureOut">
              <a:rPr lang="de-DE" smtClean="0"/>
              <a:pPr/>
              <a:t>16.12.2020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Deutsche Turnerjugend im DTB e.V.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6949E5-BBE4-47FE-ADCC-9587002DA5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2" name="Picture 3" descr="C:\Users\herrmann\OneDrive\Offensive Kinderturnen\Deutsche Turnerjugend\Kommunikation\Design\Logo_Descriptor\20170823_Logo_Bewegungs-ABC_RGB_pfade_300 dpi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2495" y="243725"/>
            <a:ext cx="1689985" cy="11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6041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51" r:id="rId4"/>
    <p:sldLayoutId id="2147483665" r:id="rId5"/>
    <p:sldLayoutId id="2147483652" r:id="rId6"/>
    <p:sldLayoutId id="2147483653" r:id="rId7"/>
    <p:sldLayoutId id="2147483656" r:id="rId8"/>
    <p:sldLayoutId id="2147483657" r:id="rId9"/>
    <p:sldLayoutId id="2147483660" r:id="rId10"/>
    <p:sldLayoutId id="2147483664" r:id="rId11"/>
    <p:sldLayoutId id="214748366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tb.de/offensive-kinderturnen/ueber-das-projekt/teilprojekt-regionalliga-inklusion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hyperlink" Target="https://pixabay.com/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97565" y="325319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omic Sans MS" panose="030F0702030302020204" pitchFamily="66" charset="0"/>
              </a:rPr>
              <a:t>Online: Kinderturn-Abzeichen inklusiv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pic>
        <p:nvPicPr>
          <p:cNvPr id="3" name="Grafik 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02A1A85C-1802-4EB4-8745-512146827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2479"/>
            <a:ext cx="6554757" cy="314228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DD9D5D4-AD49-4032-B882-02B352ADC4C5}"/>
              </a:ext>
            </a:extLst>
          </p:cNvPr>
          <p:cNvSpPr txBox="1"/>
          <p:nvPr/>
        </p:nvSpPr>
        <p:spPr>
          <a:xfrm>
            <a:off x="467544" y="5953539"/>
            <a:ext cx="7821823" cy="775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0F6DCDA-2A99-4141-A2FB-90E3C8AF775F}"/>
              </a:ext>
            </a:extLst>
          </p:cNvPr>
          <p:cNvSpPr txBox="1"/>
          <p:nvPr/>
        </p:nvSpPr>
        <p:spPr>
          <a:xfrm>
            <a:off x="467544" y="5329713"/>
            <a:ext cx="7414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FFFF00"/>
                </a:highlight>
                <a:latin typeface="Comic Sans MS" panose="030F0702030302020204" pitchFamily="66" charset="0"/>
                <a:cs typeface="Arial" panose="020B0604020202020204" pitchFamily="34" charset="0"/>
              </a:rPr>
              <a:t>Datum, Uhrzeit + Vereinslogo</a:t>
            </a: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A6C3E69-968D-4681-ADF8-67D911B45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00" y="6128319"/>
            <a:ext cx="8596999" cy="63812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9BA03015-D636-4432-AB57-E9A59964987A}"/>
              </a:ext>
            </a:extLst>
          </p:cNvPr>
          <p:cNvSpPr/>
          <p:nvPr/>
        </p:nvSpPr>
        <p:spPr>
          <a:xfrm>
            <a:off x="573869" y="4714454"/>
            <a:ext cx="23340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de-DE" sz="1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Copyright: Vogel Konzept &amp; Design</a:t>
            </a:r>
            <a:endParaRPr lang="de-DE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8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82483" y="263686"/>
            <a:ext cx="6624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latin typeface="Comic Sans MS" panose="030F0702030302020204" pitchFamily="66" charset="0"/>
              </a:rPr>
              <a:t>Schön, dass Du dabei bist!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9AC425E-0583-41FA-A9DA-6BF6DE74908E}"/>
              </a:ext>
            </a:extLst>
          </p:cNvPr>
          <p:cNvSpPr txBox="1"/>
          <p:nvPr/>
        </p:nvSpPr>
        <p:spPr>
          <a:xfrm>
            <a:off x="973021" y="1554418"/>
            <a:ext cx="4263656" cy="293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dirty="0">
                <a:latin typeface="Comic Sans MS" panose="030F0702030302020204" pitchFamily="66" charset="0"/>
                <a:cs typeface="Arial" panose="020B0604020202020204" pitchFamily="34" charset="0"/>
              </a:rPr>
              <a:t>1. Turnen im Schnee</a:t>
            </a:r>
          </a:p>
          <a:p>
            <a:pPr>
              <a:lnSpc>
                <a:spcPct val="200000"/>
              </a:lnSpc>
            </a:pPr>
            <a:r>
              <a:rPr lang="de-DE" dirty="0">
                <a:latin typeface="Comic Sans MS" panose="030F0702030302020204" pitchFamily="66" charset="0"/>
                <a:cs typeface="Arial" panose="020B0604020202020204" pitchFamily="34" charset="0"/>
              </a:rPr>
              <a:t>2. Vorsichtig </a:t>
            </a:r>
            <a:r>
              <a:rPr lang="de-DE" dirty="0" err="1">
                <a:latin typeface="Comic Sans MS" panose="030F0702030302020204" pitchFamily="66" charset="0"/>
                <a:cs typeface="Arial" panose="020B0604020202020204" pitchFamily="34" charset="0"/>
              </a:rPr>
              <a:t>über‘s</a:t>
            </a:r>
            <a:r>
              <a:rPr lang="de-DE" dirty="0">
                <a:latin typeface="Comic Sans MS" panose="030F0702030302020204" pitchFamily="66" charset="0"/>
                <a:cs typeface="Arial" panose="020B0604020202020204" pitchFamily="34" charset="0"/>
              </a:rPr>
              <a:t> Glatteis</a:t>
            </a:r>
          </a:p>
          <a:p>
            <a:pPr>
              <a:lnSpc>
                <a:spcPct val="200000"/>
              </a:lnSpc>
            </a:pPr>
            <a:r>
              <a:rPr lang="de-DE" dirty="0">
                <a:latin typeface="Comic Sans MS" panose="030F0702030302020204" pitchFamily="66" charset="0"/>
                <a:cs typeface="Arial" panose="020B0604020202020204" pitchFamily="34" charset="0"/>
              </a:rPr>
              <a:t>3. Schneeballschlacht</a:t>
            </a:r>
          </a:p>
          <a:p>
            <a:pPr>
              <a:lnSpc>
                <a:spcPct val="200000"/>
              </a:lnSpc>
            </a:pPr>
            <a:r>
              <a:rPr lang="de-DE" dirty="0">
                <a:latin typeface="Comic Sans MS" panose="030F0702030302020204" pitchFamily="66" charset="0"/>
                <a:cs typeface="Arial" panose="020B0604020202020204" pitchFamily="34" charset="0"/>
              </a:rPr>
              <a:t>4. Wintertanz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C7EB611-63D4-4003-801A-8BECD86868A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314" y="0"/>
            <a:ext cx="9461314" cy="75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8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97565" y="325319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omic Sans MS" panose="030F0702030302020204" pitchFamily="66" charset="0"/>
              </a:rPr>
              <a:t>1. Station: Turnen im Schnee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D9D5D4-AD49-4032-B882-02B352ADC4C5}"/>
              </a:ext>
            </a:extLst>
          </p:cNvPr>
          <p:cNvSpPr txBox="1"/>
          <p:nvPr/>
        </p:nvSpPr>
        <p:spPr>
          <a:xfrm>
            <a:off x="467544" y="5953539"/>
            <a:ext cx="7821823" cy="775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8F5ECD7-5303-4ADB-BE14-F40993F24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64" y="1142415"/>
            <a:ext cx="5404165" cy="540416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9E8AA9A-167D-4778-B433-77FB0D45B6FE}"/>
              </a:ext>
            </a:extLst>
          </p:cNvPr>
          <p:cNvSpPr txBox="1"/>
          <p:nvPr/>
        </p:nvSpPr>
        <p:spPr>
          <a:xfrm>
            <a:off x="4068916" y="3185595"/>
            <a:ext cx="132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latin typeface="Comic Sans MS" panose="030F0702030302020204" pitchFamily="66" charset="0"/>
              </a:rPr>
              <a:t>Juhuu</a:t>
            </a:r>
            <a:r>
              <a:rPr lang="de-DE" sz="1800" dirty="0"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18" name="Grafik 17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466488C0-517B-4A22-B089-762789B29D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16" y="1264242"/>
            <a:ext cx="1458729" cy="145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97565" y="325319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omic Sans MS" panose="030F0702030302020204" pitchFamily="66" charset="0"/>
              </a:rPr>
              <a:t>2. Station: Vorsichtig </a:t>
            </a:r>
            <a:r>
              <a:rPr lang="de-DE" b="1" dirty="0" err="1">
                <a:latin typeface="Comic Sans MS" panose="030F0702030302020204" pitchFamily="66" charset="0"/>
              </a:rPr>
              <a:t>über‘s</a:t>
            </a:r>
            <a:r>
              <a:rPr lang="de-DE" b="1" dirty="0">
                <a:latin typeface="Comic Sans MS" panose="030F0702030302020204" pitchFamily="66" charset="0"/>
              </a:rPr>
              <a:t> Glatteis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D9D5D4-AD49-4032-B882-02B352ADC4C5}"/>
              </a:ext>
            </a:extLst>
          </p:cNvPr>
          <p:cNvSpPr txBox="1"/>
          <p:nvPr/>
        </p:nvSpPr>
        <p:spPr>
          <a:xfrm>
            <a:off x="467544" y="5953539"/>
            <a:ext cx="7821823" cy="775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9" name="Grafik 8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3456FD83-2595-4CAE-AC25-825477A430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3" y="1308230"/>
            <a:ext cx="1458729" cy="145872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E6BEC3D-4C28-4FD5-8EEE-02256F68A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145" y="1634785"/>
            <a:ext cx="3921709" cy="46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6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97565" y="325319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omic Sans MS" panose="030F0702030302020204" pitchFamily="66" charset="0"/>
              </a:rPr>
              <a:t>3. Station: Schneeballschlacht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D9D5D4-AD49-4032-B882-02B352ADC4C5}"/>
              </a:ext>
            </a:extLst>
          </p:cNvPr>
          <p:cNvSpPr txBox="1"/>
          <p:nvPr/>
        </p:nvSpPr>
        <p:spPr>
          <a:xfrm>
            <a:off x="467544" y="5953539"/>
            <a:ext cx="7821823" cy="775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3" name="Grafik 2" descr="Ein Bild, das Spielzeug, sitzend, gefüllt, Bär enthält.&#10;&#10;Automatisch generierte Beschreibung">
            <a:extLst>
              <a:ext uri="{FF2B5EF4-FFF2-40B4-BE49-F238E27FC236}">
                <a16:creationId xmlns:a16="http://schemas.microsoft.com/office/drawing/2014/main" id="{9B35A9AF-05DF-4FCE-91FE-DE27FF44F6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33" y="1332867"/>
            <a:ext cx="6050709" cy="5162011"/>
          </a:xfrm>
          <a:prstGeom prst="rect">
            <a:avLst/>
          </a:prstGeom>
        </p:spPr>
      </p:pic>
      <p:pic>
        <p:nvPicPr>
          <p:cNvPr id="7" name="Grafik 6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FB92B7BB-0B9F-4AAE-923F-4B0BE5BF47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92" y="1332867"/>
            <a:ext cx="1458729" cy="145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2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9055CAA6-B736-4BE5-807A-4C3BC193605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947" y="115071"/>
            <a:ext cx="9461314" cy="7521244"/>
          </a:xfrm>
          <a:prstGeom prst="rect">
            <a:avLst/>
          </a:prstGeom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97565" y="325319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omic Sans MS" panose="030F0702030302020204" pitchFamily="66" charset="0"/>
              </a:rPr>
              <a:t>4. Station: Wintertanz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D9D5D4-AD49-4032-B882-02B352ADC4C5}"/>
              </a:ext>
            </a:extLst>
          </p:cNvPr>
          <p:cNvSpPr txBox="1"/>
          <p:nvPr/>
        </p:nvSpPr>
        <p:spPr>
          <a:xfrm>
            <a:off x="467544" y="5953539"/>
            <a:ext cx="7821823" cy="775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7" name="Grafik 6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FB92B7BB-0B9F-4AAE-923F-4B0BE5BF47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5" y="1332867"/>
            <a:ext cx="1458729" cy="145872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0BFCFF5-733B-4391-AD57-784261140C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327" y="1332867"/>
            <a:ext cx="4365346" cy="509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0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98AE3B38-777F-41DA-BDDE-3ED79BC1161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58" y="121686"/>
            <a:ext cx="9461314" cy="7521244"/>
          </a:xfrm>
          <a:prstGeom prst="rect">
            <a:avLst/>
          </a:prstGeom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82483" y="263686"/>
            <a:ext cx="6624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latin typeface="Comic Sans MS" panose="030F0702030302020204" pitchFamily="66" charset="0"/>
              </a:rPr>
              <a:t>Schön, dass Du dabei warst!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C608228-8902-4DBB-A989-8978581350CB}"/>
              </a:ext>
            </a:extLst>
          </p:cNvPr>
          <p:cNvSpPr txBox="1"/>
          <p:nvPr/>
        </p:nvSpPr>
        <p:spPr>
          <a:xfrm>
            <a:off x="215859" y="5742266"/>
            <a:ext cx="8712279" cy="671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sz="2200" b="1" dirty="0">
                <a:latin typeface="Comic Sans MS" panose="030F0702030302020204" pitchFamily="66" charset="0"/>
                <a:cs typeface="Arial" panose="020B0604020202020204" pitchFamily="34" charset="0"/>
              </a:rPr>
              <a:t>Deine Urkunde wartet darauf, ausgedruckt zu werden!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D83440B-B390-419B-93DD-6FB1278C7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688519"/>
            <a:ext cx="3990501" cy="399050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42E7B96-0ECD-40F8-83CA-07D7D25DA15E}"/>
              </a:ext>
            </a:extLst>
          </p:cNvPr>
          <p:cNvSpPr txBox="1"/>
          <p:nvPr/>
        </p:nvSpPr>
        <p:spPr>
          <a:xfrm>
            <a:off x="1106980" y="1688519"/>
            <a:ext cx="4263656" cy="3337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de-DE" sz="2200" dirty="0">
                <a:latin typeface="Comic Sans MS" panose="030F0702030302020204" pitchFamily="66" charset="0"/>
                <a:cs typeface="Arial" panose="020B0604020202020204" pitchFamily="34" charset="0"/>
              </a:rPr>
              <a:t>Turnen im Schnee</a:t>
            </a:r>
          </a:p>
          <a:p>
            <a:pPr>
              <a:lnSpc>
                <a:spcPct val="250000"/>
              </a:lnSpc>
            </a:pPr>
            <a:r>
              <a:rPr lang="de-DE" sz="2200" dirty="0">
                <a:latin typeface="Comic Sans MS" panose="030F0702030302020204" pitchFamily="66" charset="0"/>
                <a:cs typeface="Arial" panose="020B0604020202020204" pitchFamily="34" charset="0"/>
              </a:rPr>
              <a:t>Vorsichtig </a:t>
            </a:r>
            <a:r>
              <a:rPr lang="de-DE" sz="2200" dirty="0" err="1">
                <a:latin typeface="Comic Sans MS" panose="030F0702030302020204" pitchFamily="66" charset="0"/>
                <a:cs typeface="Arial" panose="020B0604020202020204" pitchFamily="34" charset="0"/>
              </a:rPr>
              <a:t>über‘s</a:t>
            </a:r>
            <a:r>
              <a:rPr lang="de-DE" sz="2200" dirty="0">
                <a:latin typeface="Comic Sans MS" panose="030F0702030302020204" pitchFamily="66" charset="0"/>
                <a:cs typeface="Arial" panose="020B0604020202020204" pitchFamily="34" charset="0"/>
              </a:rPr>
              <a:t> Glatteis</a:t>
            </a:r>
          </a:p>
          <a:p>
            <a:pPr>
              <a:lnSpc>
                <a:spcPct val="250000"/>
              </a:lnSpc>
            </a:pPr>
            <a:r>
              <a:rPr lang="de-DE" sz="2200" dirty="0">
                <a:latin typeface="Comic Sans MS" panose="030F0702030302020204" pitchFamily="66" charset="0"/>
                <a:cs typeface="Arial" panose="020B0604020202020204" pitchFamily="34" charset="0"/>
              </a:rPr>
              <a:t>Schneeballschlacht</a:t>
            </a:r>
          </a:p>
          <a:p>
            <a:pPr>
              <a:lnSpc>
                <a:spcPct val="250000"/>
              </a:lnSpc>
            </a:pPr>
            <a:r>
              <a:rPr lang="de-DE" sz="2200" dirty="0">
                <a:latin typeface="Comic Sans MS" panose="030F0702030302020204" pitchFamily="66" charset="0"/>
                <a:cs typeface="Arial" panose="020B0604020202020204" pitchFamily="34" charset="0"/>
              </a:rPr>
              <a:t>Wintertanz</a:t>
            </a:r>
          </a:p>
        </p:txBody>
      </p:sp>
      <p:pic>
        <p:nvPicPr>
          <p:cNvPr id="12" name="Grafik 11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39AE951F-22F1-4590-B25D-0071A8493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28" y="1845208"/>
            <a:ext cx="708352" cy="708352"/>
          </a:xfrm>
          <a:prstGeom prst="rect">
            <a:avLst/>
          </a:prstGeom>
        </p:spPr>
      </p:pic>
      <p:pic>
        <p:nvPicPr>
          <p:cNvPr id="13" name="Grafik 12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C17FC3EB-5E6A-49C8-9F97-AC6A0173A6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1" y="2720648"/>
            <a:ext cx="708352" cy="708352"/>
          </a:xfrm>
          <a:prstGeom prst="rect">
            <a:avLst/>
          </a:prstGeom>
        </p:spPr>
      </p:pic>
      <p:pic>
        <p:nvPicPr>
          <p:cNvPr id="14" name="Grafik 13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87EF0F8A-03CC-401C-B1A6-78479CDA21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1" y="3528132"/>
            <a:ext cx="708352" cy="708352"/>
          </a:xfrm>
          <a:prstGeom prst="rect">
            <a:avLst/>
          </a:prstGeom>
        </p:spPr>
      </p:pic>
      <p:pic>
        <p:nvPicPr>
          <p:cNvPr id="15" name="Grafik 14" descr="Ein Bild, das Licht, Schild enthält.&#10;&#10;Automatisch generierte Beschreibung">
            <a:extLst>
              <a:ext uri="{FF2B5EF4-FFF2-40B4-BE49-F238E27FC236}">
                <a16:creationId xmlns:a16="http://schemas.microsoft.com/office/drawing/2014/main" id="{331C6ACC-777E-4C18-AEC7-A5646B0209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1" y="4397716"/>
            <a:ext cx="708352" cy="70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9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98628" y="313837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dirty="0">
                <a:latin typeface="Comic Sans MS" panose="030F0702030302020204" pitchFamily="66" charset="0"/>
              </a:rPr>
              <a:t>Die Region 3 der </a:t>
            </a:r>
            <a:r>
              <a:rPr lang="de-DE" sz="2000" b="1" dirty="0">
                <a:latin typeface="Comic Sans MS" panose="030F070203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Regionalliga Inklusion</a:t>
            </a:r>
            <a:r>
              <a:rPr lang="de-DE" sz="2000" b="1" dirty="0">
                <a:latin typeface="Comic Sans MS" panose="030F0702030302020204" pitchFamily="66" charset="0"/>
              </a:rPr>
              <a:t> sagt Danke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B73F947-6EC3-4E13-9C4C-859FEF085D9A}"/>
              </a:ext>
            </a:extLst>
          </p:cNvPr>
          <p:cNvSpPr txBox="1">
            <a:spLocks/>
          </p:cNvSpPr>
          <p:nvPr/>
        </p:nvSpPr>
        <p:spPr>
          <a:xfrm>
            <a:off x="467544" y="1446453"/>
            <a:ext cx="8531814" cy="4624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sz="3200" dirty="0"/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endParaRPr lang="de-DE" dirty="0"/>
          </a:p>
          <a:p>
            <a:pPr fontAlgn="auto">
              <a:spcAft>
                <a:spcPts val="0"/>
              </a:spcAft>
            </a:pP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C608228-8902-4DBB-A989-8978581350CB}"/>
              </a:ext>
            </a:extLst>
          </p:cNvPr>
          <p:cNvSpPr txBox="1"/>
          <p:nvPr/>
        </p:nvSpPr>
        <p:spPr>
          <a:xfrm>
            <a:off x="283217" y="5529975"/>
            <a:ext cx="8712279" cy="40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sz="1200" dirty="0">
                <a:latin typeface="Comic Sans MS" panose="030F0702030302020204" pitchFamily="66" charset="0"/>
                <a:cs typeface="Arial" panose="020B0604020202020204" pitchFamily="34" charset="0"/>
              </a:rPr>
              <a:t>Lizenzfreie Bilder: </a:t>
            </a:r>
            <a:r>
              <a:rPr lang="de-DE" sz="1200" dirty="0">
                <a:latin typeface="Comic Sans MS" panose="030F0702030302020204" pitchFamily="66" charset="0"/>
                <a:cs typeface="Arial" panose="020B0604020202020204" pitchFamily="34" charset="0"/>
                <a:hlinkClick r:id="rId4"/>
              </a:rPr>
              <a:t>https://pixabay.com/de/</a:t>
            </a:r>
            <a:r>
              <a:rPr lang="de-DE" sz="12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34B3B89-B854-4F26-88E0-E2D3951C483A}"/>
              </a:ext>
            </a:extLst>
          </p:cNvPr>
          <p:cNvSpPr txBox="1"/>
          <p:nvPr/>
        </p:nvSpPr>
        <p:spPr>
          <a:xfrm>
            <a:off x="279355" y="4891847"/>
            <a:ext cx="8712279" cy="702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Kontakt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latin typeface="Comic Sans MS" panose="030F0702030302020204" pitchFamily="66" charset="0"/>
                <a:cs typeface="Arial" panose="020B0604020202020204" pitchFamily="34" charset="0"/>
              </a:rPr>
              <a:t>Eileen Jakobi – Hessischer Turnverband (e.jakobi@htv-online.de)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271CAF0-1153-4B13-922D-FB33FFB8B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56" y="6071016"/>
            <a:ext cx="8596999" cy="638128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553F261-71B7-4E1F-A175-8580D0037CCB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r="5540" b="261"/>
          <a:stretch/>
        </p:blipFill>
        <p:spPr bwMode="auto">
          <a:xfrm>
            <a:off x="1339414" y="1226164"/>
            <a:ext cx="5348465" cy="3762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1095240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1B2D0213A8D114388B8892395B3D9BD" ma:contentTypeVersion="12" ma:contentTypeDescription="Ein neues Dokument erstellen." ma:contentTypeScope="" ma:versionID="e60f5eb5a39695ef16d7b93ccb1fe432">
  <xsd:schema xmlns:xsd="http://www.w3.org/2001/XMLSchema" xmlns:xs="http://www.w3.org/2001/XMLSchema" xmlns:p="http://schemas.microsoft.com/office/2006/metadata/properties" xmlns:ns1="http://schemas.microsoft.com/sharepoint/v3" xmlns:ns2="3f8cdd69-e353-4cc4-8f62-6e0174aea8fc" xmlns:ns3="f821ac6d-3e88-487d-9b30-9d4174f179fa" targetNamespace="http://schemas.microsoft.com/office/2006/metadata/properties" ma:root="true" ma:fieldsID="5acfb0a6df4a8c0b3638a20a05fbbd32" ns1:_="" ns2:_="" ns3:_="">
    <xsd:import namespace="http://schemas.microsoft.com/sharepoint/v3"/>
    <xsd:import namespace="3f8cdd69-e353-4cc4-8f62-6e0174aea8fc"/>
    <xsd:import namespace="f821ac6d-3e88-487d-9b30-9d4174f179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8cdd69-e353-4cc4-8f62-6e0174aea8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21ac6d-3e88-487d-9b30-9d4174f179f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6A9CBC7-E086-4D3A-8CF0-2764701AAB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778371-5707-4DD8-BB1E-B48A8D732BA6}">
  <ds:schemaRefs>
    <ds:schemaRef ds:uri="3f8cdd69-e353-4cc4-8f62-6e0174aea8fc"/>
    <ds:schemaRef ds:uri="f821ac6d-3e88-487d-9b30-9d4174f179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B2DA61A-9DDB-415E-A420-1FE74F7552A1}">
  <ds:schemaRefs>
    <ds:schemaRef ds:uri="3f8cdd69-e353-4cc4-8f62-6e0174aea8fc"/>
    <ds:schemaRef ds:uri="f821ac6d-3e88-487d-9b30-9d4174f179f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Bildschirmpräsentation (4:3)</PresentationFormat>
  <Paragraphs>40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Arial </vt:lpstr>
      <vt:lpstr>Arial Black</vt:lpstr>
      <vt:lpstr>Calibri</vt:lpstr>
      <vt:lpstr>Comic Sans MS</vt:lpstr>
      <vt:lpstr>Times New Roman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Deutscher Turner-Bund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Wagner</dc:creator>
  <cp:lastModifiedBy>Eileen Jakobi</cp:lastModifiedBy>
  <cp:revision>55</cp:revision>
  <cp:lastPrinted>2018-04-25T13:33:00Z</cp:lastPrinted>
  <dcterms:created xsi:type="dcterms:W3CDTF">2006-08-21T05:55:39Z</dcterms:created>
  <dcterms:modified xsi:type="dcterms:W3CDTF">2020-12-16T09:05:17Z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0x010100E1B2D0213A8D114388B8892395B3D9BD</vt:lpwstr>
  </property>
</Properties>
</file>